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302" r:id="rId3"/>
    <p:sldId id="283" r:id="rId4"/>
    <p:sldId id="284" r:id="rId5"/>
    <p:sldId id="285" r:id="rId6"/>
    <p:sldId id="292" r:id="rId7"/>
    <p:sldId id="286" r:id="rId8"/>
    <p:sldId id="287" r:id="rId9"/>
    <p:sldId id="288" r:id="rId10"/>
    <p:sldId id="289" r:id="rId11"/>
    <p:sldId id="290" r:id="rId12"/>
    <p:sldId id="291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33" r:id="rId21"/>
    <p:sldId id="300" r:id="rId22"/>
    <p:sldId id="301" r:id="rId23"/>
    <p:sldId id="303" r:id="rId24"/>
    <p:sldId id="318" r:id="rId25"/>
    <p:sldId id="313" r:id="rId26"/>
    <p:sldId id="314" r:id="rId27"/>
    <p:sldId id="315" r:id="rId28"/>
    <p:sldId id="316" r:id="rId29"/>
    <p:sldId id="317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10" r:id="rId41"/>
    <p:sldId id="270" r:id="rId42"/>
    <p:sldId id="269" r:id="rId43"/>
    <p:sldId id="258" r:id="rId44"/>
    <p:sldId id="257" r:id="rId45"/>
    <p:sldId id="271" r:id="rId46"/>
    <p:sldId id="259" r:id="rId47"/>
    <p:sldId id="273" r:id="rId48"/>
    <p:sldId id="261" r:id="rId49"/>
    <p:sldId id="263" r:id="rId50"/>
    <p:sldId id="265" r:id="rId51"/>
    <p:sldId id="268" r:id="rId52"/>
    <p:sldId id="274" r:id="rId53"/>
    <p:sldId id="272" r:id="rId54"/>
    <p:sldId id="329" r:id="rId55"/>
    <p:sldId id="330" r:id="rId56"/>
    <p:sldId id="331" r:id="rId57"/>
    <p:sldId id="332" r:id="rId58"/>
    <p:sldId id="338" r:id="rId59"/>
    <p:sldId id="339" r:id="rId60"/>
    <p:sldId id="334" r:id="rId61"/>
    <p:sldId id="335" r:id="rId62"/>
    <p:sldId id="336" r:id="rId63"/>
    <p:sldId id="337" r:id="rId64"/>
    <p:sldId id="341" r:id="rId65"/>
    <p:sldId id="340" r:id="rId66"/>
    <p:sldId id="306" r:id="rId67"/>
    <p:sldId id="31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1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7/4/2018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1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3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FCI E-Campus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Way to Better Education </a:t>
            </a:r>
            <a:r>
              <a:rPr lang="en-US" sz="4800" dirty="0">
                <a:solidFill>
                  <a:schemeClr val="bg1"/>
                </a:solidFill>
              </a:rPr>
              <a:t>           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63" y="3551924"/>
            <a:ext cx="241227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Student, TA and Professor use cases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4" y="1610777"/>
            <a:ext cx="8611802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5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7359601" cy="640080"/>
          </a:xfrm>
        </p:spPr>
        <p:txBody>
          <a:bodyPr>
            <a:noAutofit/>
          </a:bodyPr>
          <a:lstStyle/>
          <a:p>
            <a:r>
              <a:rPr lang="en-US" dirty="0"/>
              <a:t>System Analysis and Design: </a:t>
            </a:r>
            <a:r>
              <a:rPr lang="en-US" b="1" i="1" dirty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407178" cy="3977640"/>
          </a:xfrm>
        </p:spPr>
        <p:txBody>
          <a:bodyPr/>
          <a:lstStyle/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system uses Service-Oriented Architecture (SOA).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RESTful Web Services provided by the backend consumed by the front-end clients.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Admin system uses Model-View-Controller (MVC).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44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Component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1312306"/>
            <a:ext cx="10972799" cy="554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46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Class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" y="1293224"/>
            <a:ext cx="11377749" cy="5564776"/>
          </a:xfrm>
        </p:spPr>
      </p:pic>
    </p:spTree>
    <p:extLst>
      <p:ext uri="{BB962C8B-B14F-4D97-AF65-F5344CB8AC3E}">
        <p14:creationId xmlns:p14="http://schemas.microsoft.com/office/powerpoint/2010/main" val="227857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6629" y="3304903"/>
            <a:ext cx="636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Sequence Diagrams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19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TA sign up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00" y="1287886"/>
            <a:ext cx="8397000" cy="55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Add material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1262130"/>
            <a:ext cx="8734425" cy="52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5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Student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300766"/>
            <a:ext cx="7086600" cy="51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ERD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2" y="1249251"/>
            <a:ext cx="10058400" cy="54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4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Tools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8887308" cy="4974336"/>
          </a:xfrm>
        </p:spPr>
        <p:txBody>
          <a:bodyPr>
            <a:normAutofit/>
          </a:bodyPr>
          <a:lstStyle/>
          <a:p>
            <a:r>
              <a:rPr lang="en-US" sz="2400" dirty="0"/>
              <a:t>    </a:t>
            </a:r>
            <a:r>
              <a:rPr lang="en-US" sz="2400" u="sng" dirty="0"/>
              <a:t>Frontend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Android Studio 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Firebase</a:t>
            </a:r>
          </a:p>
          <a:p>
            <a:r>
              <a:rPr lang="en-US" sz="2400" dirty="0"/>
              <a:t>    </a:t>
            </a:r>
            <a:r>
              <a:rPr lang="en-US" sz="2400" u="sng" dirty="0"/>
              <a:t>Backend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Laravel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PHPStorm</a:t>
            </a:r>
            <a:r>
              <a:rPr lang="en-US" sz="2400" dirty="0"/>
              <a:t> IDE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6236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D395107-CDA9-4563-9C1E-3F636BF109B5}"/>
              </a:ext>
            </a:extLst>
          </p:cNvPr>
          <p:cNvSpPr txBox="1">
            <a:spLocks/>
          </p:cNvSpPr>
          <p:nvPr/>
        </p:nvSpPr>
        <p:spPr>
          <a:xfrm>
            <a:off x="838200" y="1483360"/>
            <a:ext cx="10515600" cy="520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Supervised 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	Mohammed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Nassef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TA.	Nora Abdelhamid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Implemented  by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91CE7DC-FEFA-4594-97F5-FC7916DD4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37" y="4062781"/>
            <a:ext cx="662692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1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5" y="2433807"/>
            <a:ext cx="10058400" cy="27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Services error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16" y="1953575"/>
            <a:ext cx="4989568" cy="4542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9502" y="1461694"/>
            <a:ext cx="7812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Some of the error codes used in the services to indicate error states </a:t>
            </a:r>
          </a:p>
        </p:txBody>
      </p:sp>
    </p:spTree>
    <p:extLst>
      <p:ext uri="{BB962C8B-B14F-4D97-AF65-F5344CB8AC3E}">
        <p14:creationId xmlns:p14="http://schemas.microsoft.com/office/powerpoint/2010/main" val="235656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9009292" cy="640080"/>
          </a:xfrm>
        </p:spPr>
        <p:txBody>
          <a:bodyPr>
            <a:normAutofit/>
          </a:bodyPr>
          <a:lstStyle/>
          <a:p>
            <a:r>
              <a:rPr lang="en-US" b="1" i="1" dirty="0"/>
              <a:t>Services definition, request body and responses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7" y="1753385"/>
            <a:ext cx="11017906" cy="37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3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12378F-A840-4363-B430-D2A20DB276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112034" cy="50500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600" i="1" dirty="0"/>
              <a:t>Final Product (Android app)</a:t>
            </a:r>
          </a:p>
        </p:txBody>
      </p:sp>
    </p:spTree>
    <p:extLst>
      <p:ext uri="{BB962C8B-B14F-4D97-AF65-F5344CB8AC3E}">
        <p14:creationId xmlns:p14="http://schemas.microsoft.com/office/powerpoint/2010/main" val="823263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D0345F-229C-4604-B959-F2B8FC8C4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49741" cy="505946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As a Student</a:t>
            </a:r>
          </a:p>
        </p:txBody>
      </p:sp>
    </p:spTree>
    <p:extLst>
      <p:ext uri="{BB962C8B-B14F-4D97-AF65-F5344CB8AC3E}">
        <p14:creationId xmlns:p14="http://schemas.microsoft.com/office/powerpoint/2010/main" val="246178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600" y="1752600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22769" y="2270710"/>
            <a:ext cx="2060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Welcome Screen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Are you Student or Teacher?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797" y="312268"/>
            <a:ext cx="3456682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2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600" y="1752600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7129" y="2242430"/>
            <a:ext cx="2131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Student Login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Login with username &amp; password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797" y="312268"/>
            <a:ext cx="3456682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600" y="1752600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94232" y="2129308"/>
            <a:ext cx="1717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Quick Overview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Today 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Tomorrow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797" y="312268"/>
            <a:ext cx="3456682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7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1FCB65F-84D7-487D-923A-FE156B35E8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21" y="259116"/>
            <a:ext cx="2402651" cy="2402651"/>
          </a:xfrm>
          <a:prstGeom prst="rect">
            <a:avLst/>
          </a:prstGeom>
        </p:spPr>
      </p:pic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55979" y="3615341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8346" y="4123963"/>
            <a:ext cx="1913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Displays lectures. Labs &amp; sections for only my group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939" y="453671"/>
            <a:ext cx="3456682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F0E391-4148-4C19-9D68-5DE9937B75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9" y="453671"/>
            <a:ext cx="3456681" cy="61452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A45A05-1F0B-402D-92A1-0FFC459D7A5F}"/>
              </a:ext>
            </a:extLst>
          </p:cNvPr>
          <p:cNvSpPr txBox="1"/>
          <p:nvPr/>
        </p:nvSpPr>
        <p:spPr>
          <a:xfrm>
            <a:off x="4937785" y="677429"/>
            <a:ext cx="1854584" cy="120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My Schedule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Daily schedule for every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172530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600" y="1752600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48796" y="2063319"/>
            <a:ext cx="1812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 Tasks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All the tasks from all my courses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797" y="312268"/>
            <a:ext cx="3456682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89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student problems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65" y="2435679"/>
            <a:ext cx="2038350" cy="2238375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3442963" y="2078508"/>
            <a:ext cx="2309676" cy="103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3553905" y="3735319"/>
            <a:ext cx="3733015" cy="88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3442963" y="4650008"/>
            <a:ext cx="2309676" cy="86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1993" y="1709524"/>
            <a:ext cx="338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my materials?!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82437" y="3522372"/>
            <a:ext cx="447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can I find my courses’ tasks?!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41992" y="5385104"/>
            <a:ext cx="404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my labs’ &amp; lectures’ halls?!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3553905" y="2753303"/>
            <a:ext cx="3460849" cy="65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09429" y="2496983"/>
            <a:ext cx="321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can I ask questions?! 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3511444" y="4197817"/>
            <a:ext cx="3360696" cy="534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09429" y="4547761"/>
            <a:ext cx="303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my schedule ?!</a:t>
            </a:r>
          </a:p>
        </p:txBody>
      </p:sp>
    </p:spTree>
    <p:extLst>
      <p:ext uri="{BB962C8B-B14F-4D97-AF65-F5344CB8AC3E}">
        <p14:creationId xmlns:p14="http://schemas.microsoft.com/office/powerpoint/2010/main" val="884532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600" y="1752600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72469" y="2036513"/>
            <a:ext cx="216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Announcements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Official announcements from faculty management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797" y="312268"/>
            <a:ext cx="3456682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30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1FCB65F-84D7-487D-923A-FE156B35E8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21" y="259116"/>
            <a:ext cx="2402651" cy="2402651"/>
          </a:xfrm>
          <a:prstGeom prst="rect">
            <a:avLst/>
          </a:prstGeom>
        </p:spPr>
      </p:pic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55979" y="3615341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8346" y="4402817"/>
            <a:ext cx="191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Zoom in &amp; out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939" y="453671"/>
            <a:ext cx="3456682" cy="61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F0E391-4148-4C19-9D68-5DE9937B75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9" y="453672"/>
            <a:ext cx="3456681" cy="61452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A45A05-1F0B-402D-92A1-0FFC459D7A5F}"/>
              </a:ext>
            </a:extLst>
          </p:cNvPr>
          <p:cNvSpPr txBox="1"/>
          <p:nvPr/>
        </p:nvSpPr>
        <p:spPr>
          <a:xfrm>
            <a:off x="4937785" y="677429"/>
            <a:ext cx="1854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Faculty Map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Find important buildings and places</a:t>
            </a:r>
          </a:p>
        </p:txBody>
      </p:sp>
    </p:spTree>
    <p:extLst>
      <p:ext uri="{BB962C8B-B14F-4D97-AF65-F5344CB8AC3E}">
        <p14:creationId xmlns:p14="http://schemas.microsoft.com/office/powerpoint/2010/main" val="339176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1FCB65F-84D7-487D-923A-FE156B35E8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21" y="259116"/>
            <a:ext cx="2402651" cy="2402651"/>
          </a:xfrm>
          <a:prstGeom prst="rect">
            <a:avLst/>
          </a:prstGeom>
        </p:spPr>
      </p:pic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55979" y="3615341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939" y="453671"/>
            <a:ext cx="3456681" cy="61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F0E391-4148-4C19-9D68-5DE9937B75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9" y="453672"/>
            <a:ext cx="3456680" cy="61452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A45A05-1F0B-402D-92A1-0FFC459D7A5F}"/>
              </a:ext>
            </a:extLst>
          </p:cNvPr>
          <p:cNvSpPr txBox="1"/>
          <p:nvPr/>
        </p:nvSpPr>
        <p:spPr>
          <a:xfrm>
            <a:off x="4959987" y="733990"/>
            <a:ext cx="1854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My Courses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Courses that I’ve already joined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0C24A6-C21F-4335-A311-5EC2D78CF6DB}"/>
              </a:ext>
            </a:extLst>
          </p:cNvPr>
          <p:cNvSpPr txBox="1"/>
          <p:nvPr/>
        </p:nvSpPr>
        <p:spPr>
          <a:xfrm>
            <a:off x="5225338" y="4062953"/>
            <a:ext cx="2099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Join a New Course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Join a course by its faculty course code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xmlns="" id="{758187E8-2157-4290-9952-34D1D64EB551}"/>
              </a:ext>
            </a:extLst>
          </p:cNvPr>
          <p:cNvCxnSpPr>
            <a:cxnSpLocks/>
          </p:cNvCxnSpPr>
          <p:nvPr/>
        </p:nvCxnSpPr>
        <p:spPr>
          <a:xfrm flipV="1">
            <a:off x="4493315" y="5255154"/>
            <a:ext cx="839769" cy="56828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90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600" y="1752600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33600" y="222357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Course Screen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Show course’s info &amp; actions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797" y="312268"/>
            <a:ext cx="3456682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600" y="1752600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87105" y="2082174"/>
            <a:ext cx="255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Course Schedule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All lectures, labs &amp; sections that belong to this course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797" y="312268"/>
            <a:ext cx="3456682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6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600" y="1752600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79636" y="2204722"/>
            <a:ext cx="2146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Course Materials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Choose a file to download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797" y="312268"/>
            <a:ext cx="3456682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8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600" y="1752600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70469" y="2242430"/>
            <a:ext cx="236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Course Tasks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Show tasks for this course only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797" y="312268"/>
            <a:ext cx="3456682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3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1FCB65F-84D7-487D-923A-FE156B35E8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21" y="259116"/>
            <a:ext cx="2402651" cy="2402651"/>
          </a:xfrm>
          <a:prstGeom prst="rect">
            <a:avLst/>
          </a:prstGeom>
        </p:spPr>
      </p:pic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55979" y="3615341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939" y="453672"/>
            <a:ext cx="3456681" cy="61452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F0E391-4148-4C19-9D68-5DE9937B75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9" y="453673"/>
            <a:ext cx="3456680" cy="6145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A45A05-1F0B-402D-92A1-0FFC459D7A5F}"/>
              </a:ext>
            </a:extLst>
          </p:cNvPr>
          <p:cNvSpPr txBox="1"/>
          <p:nvPr/>
        </p:nvSpPr>
        <p:spPr>
          <a:xfrm>
            <a:off x="4959987" y="733990"/>
            <a:ext cx="1854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Course Forum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Ask and answer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0C24A6-C21F-4335-A311-5EC2D78CF6DB}"/>
              </a:ext>
            </a:extLst>
          </p:cNvPr>
          <p:cNvSpPr txBox="1"/>
          <p:nvPr/>
        </p:nvSpPr>
        <p:spPr>
          <a:xfrm>
            <a:off x="5225338" y="4062953"/>
            <a:ext cx="2099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Open Comments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Read and add comments on posts</a:t>
            </a:r>
          </a:p>
        </p:txBody>
      </p:sp>
    </p:spTree>
    <p:extLst>
      <p:ext uri="{BB962C8B-B14F-4D97-AF65-F5344CB8AC3E}">
        <p14:creationId xmlns:p14="http://schemas.microsoft.com/office/powerpoint/2010/main" val="6779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1FCB65F-84D7-487D-923A-FE156B35E8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21" y="259116"/>
            <a:ext cx="2402651" cy="2402651"/>
          </a:xfrm>
          <a:prstGeom prst="rect">
            <a:avLst/>
          </a:prstGeom>
        </p:spPr>
      </p:pic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55979" y="3615341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939" y="453672"/>
            <a:ext cx="3456681" cy="61452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F0E391-4148-4C19-9D68-5DE9937B75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9" y="453673"/>
            <a:ext cx="3456679" cy="6145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A45A05-1F0B-402D-92A1-0FFC459D7A5F}"/>
              </a:ext>
            </a:extLst>
          </p:cNvPr>
          <p:cNvSpPr txBox="1"/>
          <p:nvPr/>
        </p:nvSpPr>
        <p:spPr>
          <a:xfrm>
            <a:off x="4959987" y="733990"/>
            <a:ext cx="1854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Course Forum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Ask and answer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0C24A6-C21F-4335-A311-5EC2D78CF6DB}"/>
              </a:ext>
            </a:extLst>
          </p:cNvPr>
          <p:cNvSpPr txBox="1"/>
          <p:nvPr/>
        </p:nvSpPr>
        <p:spPr>
          <a:xfrm>
            <a:off x="5225534" y="3949304"/>
            <a:ext cx="2099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Make a Post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Ask your colleagues, professor &amp; TAs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xmlns="" id="{758187E8-2157-4290-9952-34D1D64EB551}"/>
              </a:ext>
            </a:extLst>
          </p:cNvPr>
          <p:cNvCxnSpPr>
            <a:cxnSpLocks/>
          </p:cNvCxnSpPr>
          <p:nvPr/>
        </p:nvCxnSpPr>
        <p:spPr>
          <a:xfrm flipV="1">
            <a:off x="4493315" y="5255154"/>
            <a:ext cx="839769" cy="56828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D0345F-229C-4604-B959-F2B8FC8C4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49741" cy="505946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As Professor or TA</a:t>
            </a:r>
          </a:p>
        </p:txBody>
      </p:sp>
    </p:spTree>
    <p:extLst>
      <p:ext uri="{BB962C8B-B14F-4D97-AF65-F5344CB8AC3E}">
        <p14:creationId xmlns:p14="http://schemas.microsoft.com/office/powerpoint/2010/main" val="238515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05974"/>
            <a:ext cx="7329570" cy="640080"/>
          </a:xfrm>
        </p:spPr>
        <p:txBody>
          <a:bodyPr/>
          <a:lstStyle/>
          <a:p>
            <a:r>
              <a:rPr lang="en-US" dirty="0"/>
              <a:t> Old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1207" y="2913017"/>
            <a:ext cx="266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materials, tasks </a:t>
            </a:r>
          </a:p>
          <a:p>
            <a:r>
              <a:rPr lang="en-US" dirty="0"/>
              <a:t>and your questions on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105977" y="1913709"/>
            <a:ext cx="2468880" cy="109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5" idx="3"/>
          </p:cNvCxnSpPr>
          <p:nvPr/>
        </p:nvCxnSpPr>
        <p:spPr>
          <a:xfrm flipV="1">
            <a:off x="3187337" y="3160025"/>
            <a:ext cx="3533974" cy="76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187337" y="3559348"/>
            <a:ext cx="3533974" cy="825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83908" y="3754449"/>
            <a:ext cx="2913017" cy="1724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48" y="1222313"/>
            <a:ext cx="1260000" cy="12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51" y="5294798"/>
            <a:ext cx="3171273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39" y="3754449"/>
            <a:ext cx="1260000" cy="12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87" y="2318190"/>
            <a:ext cx="1260000" cy="1260000"/>
          </a:xfrm>
          <a:prstGeom prst="rect">
            <a:avLst/>
          </a:prstGeom>
        </p:spPr>
      </p:pic>
      <p:cxnSp>
        <p:nvCxnSpPr>
          <p:cNvPr id="4" name="Straight Arrow Connector 3"/>
          <p:cNvCxnSpPr>
            <a:cxnSpLocks/>
          </p:cNvCxnSpPr>
          <p:nvPr/>
        </p:nvCxnSpPr>
        <p:spPr>
          <a:xfrm>
            <a:off x="2664822" y="3965628"/>
            <a:ext cx="1002205" cy="151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24876" y="5592638"/>
            <a:ext cx="221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FCI E-Com</a:t>
            </a:r>
          </a:p>
        </p:txBody>
      </p:sp>
    </p:spTree>
    <p:extLst>
      <p:ext uri="{BB962C8B-B14F-4D97-AF65-F5344CB8AC3E}">
        <p14:creationId xmlns:p14="http://schemas.microsoft.com/office/powerpoint/2010/main" val="3860698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600" y="1752600"/>
            <a:ext cx="2438400" cy="23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91640" y="2129308"/>
            <a:ext cx="1922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 Signup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Key is generated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And sent to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 the academic mail</a:t>
            </a:r>
          </a:p>
        </p:txBody>
      </p:sp>
      <p:pic>
        <p:nvPicPr>
          <p:cNvPr id="1033" name="Picture 9" descr="C:\Users\ahmed\Desktop\Chapter 5\Prof Sign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12268"/>
            <a:ext cx="3724275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4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9800" y="1591703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17529" y="2057400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Activation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Keys is being Sent to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Academic mail</a:t>
            </a:r>
          </a:p>
        </p:txBody>
      </p:sp>
      <p:pic>
        <p:nvPicPr>
          <p:cNvPr id="5122" name="Picture 2" descr="C:\Users\ahmed\Desktop\Chapter 5\Activ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7975"/>
            <a:ext cx="3695700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7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59904" y="1829007"/>
            <a:ext cx="2112097" cy="20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9825" y="2267635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 Login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Choose the type</a:t>
            </a:r>
          </a:p>
        </p:txBody>
      </p:sp>
      <p:pic>
        <p:nvPicPr>
          <p:cNvPr id="1031" name="Picture 7" descr="C:\Users\ahmed\Desktop\Chapter 5\Teacher Login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7975"/>
            <a:ext cx="3714750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12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9800" y="1591703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15687" y="2057400"/>
            <a:ext cx="1550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Prof Overview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Shows only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 Lectures</a:t>
            </a:r>
          </a:p>
        </p:txBody>
      </p:sp>
      <p:pic>
        <p:nvPicPr>
          <p:cNvPr id="3074" name="Picture 2" descr="C:\Users\ahmed\Desktop\Chapter 5\Prof 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7975"/>
            <a:ext cx="3695700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74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hmed\Desktop\Chapter 5\TA 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14903"/>
            <a:ext cx="3705225" cy="61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9800" y="1591703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29740" y="2057400"/>
            <a:ext cx="1922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 Overview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Shows only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 Sections and Labs</a:t>
            </a:r>
          </a:p>
        </p:txBody>
      </p:sp>
    </p:spTree>
    <p:extLst>
      <p:ext uri="{BB962C8B-B14F-4D97-AF65-F5344CB8AC3E}">
        <p14:creationId xmlns:p14="http://schemas.microsoft.com/office/powerpoint/2010/main" val="378768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9800" y="1591703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41735" y="2101446"/>
            <a:ext cx="2098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Professor Schedule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Week days’ Lectures</a:t>
            </a:r>
          </a:p>
        </p:txBody>
      </p:sp>
      <p:pic>
        <p:nvPicPr>
          <p:cNvPr id="12290" name="Picture 2" descr="C:\Users\ahmed\Desktop\Chapter 5\Prof Sche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89729"/>
            <a:ext cx="3686175" cy="61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9800" y="1591703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48147" y="2057400"/>
            <a:ext cx="2085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 Schedule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Week days’ Sections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And Labs</a:t>
            </a:r>
          </a:p>
        </p:txBody>
      </p:sp>
      <p:pic>
        <p:nvPicPr>
          <p:cNvPr id="4098" name="Picture 2" descr="C:\Users\ahmed\Desktop\Chapter 5\TA Sche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07974"/>
            <a:ext cx="3686175" cy="57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2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9800" y="1591703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03479" y="2064327"/>
            <a:ext cx="1774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My courses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Get all registered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courses</a:t>
            </a:r>
          </a:p>
        </p:txBody>
      </p:sp>
      <p:pic>
        <p:nvPicPr>
          <p:cNvPr id="7170" name="Picture 2" descr="C:\Users\ahmed\Desktop\Chapter 5\Screenshot_2018-07-03-23-39-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07973"/>
            <a:ext cx="3803429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83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57400" y="1600200"/>
            <a:ext cx="2514600" cy="238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58319" y="2057400"/>
            <a:ext cx="226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 Task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Profs and TAs can add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 tasks on their courses</a:t>
            </a:r>
          </a:p>
        </p:txBody>
      </p:sp>
      <p:pic>
        <p:nvPicPr>
          <p:cNvPr id="6146" name="Picture 2" descr="C:\Users\ahmed\Desktop\Chapter 5\Add Task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7974"/>
            <a:ext cx="3657600" cy="61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3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2600" y="1643171"/>
            <a:ext cx="2819400" cy="26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74196" y="2209800"/>
            <a:ext cx="260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 Material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Profs and TAs can add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 materials on their courses</a:t>
            </a:r>
          </a:p>
        </p:txBody>
      </p:sp>
      <p:pic>
        <p:nvPicPr>
          <p:cNvPr id="8194" name="Picture 2" descr="C:\Users\ahmed\Desktop\Chapter 5\Screenshot_2018-07-03-00-53-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8657"/>
            <a:ext cx="3875484" cy="616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70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6" y="4258492"/>
            <a:ext cx="1800000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76" y="4422888"/>
            <a:ext cx="3854486" cy="1471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68" y="1353094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6" y="1353094"/>
            <a:ext cx="1800000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2202179"/>
            <a:ext cx="2160000" cy="2160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7367451" y="2357930"/>
            <a:ext cx="1528354" cy="4702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7396933" y="3926498"/>
            <a:ext cx="1407702" cy="5983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90661" y="2154949"/>
            <a:ext cx="1289728" cy="6817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954111" y="4274851"/>
            <a:ext cx="1162827" cy="6408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61633" y="5666450"/>
            <a:ext cx="2224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FCI E-Com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5773920" y="4628197"/>
            <a:ext cx="1" cy="9722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79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hmed\Desktop\Chapter 5\Teacher Fo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87583"/>
            <a:ext cx="3705225" cy="61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2600" y="1600200"/>
            <a:ext cx="2819400" cy="26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98547" y="1981201"/>
            <a:ext cx="2127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Course Forum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Teacher can publish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announcement throw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course forum</a:t>
            </a:r>
          </a:p>
        </p:txBody>
      </p:sp>
    </p:spTree>
    <p:extLst>
      <p:ext uri="{BB962C8B-B14F-4D97-AF65-F5344CB8AC3E}">
        <p14:creationId xmlns:p14="http://schemas.microsoft.com/office/powerpoint/2010/main" val="394058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hmed\Desktop\Chapter 5\Prof Add Comment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59658"/>
            <a:ext cx="3686175" cy="61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2600" y="1604716"/>
            <a:ext cx="2819400" cy="26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69629" y="1954936"/>
            <a:ext cx="21853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Prof Add Comment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Professor can react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with course’s forum’s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posts with adding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 comments</a:t>
            </a:r>
          </a:p>
        </p:txBody>
      </p:sp>
    </p:spTree>
    <p:extLst>
      <p:ext uri="{BB962C8B-B14F-4D97-AF65-F5344CB8AC3E}">
        <p14:creationId xmlns:p14="http://schemas.microsoft.com/office/powerpoint/2010/main" val="28895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9800" y="1591703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2182" y="2057400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Course Schedule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Get all slots of the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course</a:t>
            </a:r>
          </a:p>
        </p:txBody>
      </p:sp>
      <p:pic>
        <p:nvPicPr>
          <p:cNvPr id="11266" name="Picture 2" descr="C:\Users\ahmed\Desktop\Chapter 5\Course Schedule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98449"/>
            <a:ext cx="3705225" cy="61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42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9800" y="1591703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35538" y="1981200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Settings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User can change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his password</a:t>
            </a:r>
          </a:p>
        </p:txBody>
      </p:sp>
      <p:pic>
        <p:nvPicPr>
          <p:cNvPr id="9218" name="Picture 2" descr="C:\Users\ahmed\Desktop\Chapter 5\Settings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4806"/>
            <a:ext cx="3695700" cy="61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7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12378F-A840-4363-B430-D2A20DB276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112034" cy="50500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600" i="1" dirty="0"/>
              <a:t>Final Product (Admin Website)</a:t>
            </a:r>
          </a:p>
        </p:txBody>
      </p:sp>
    </p:spTree>
    <p:extLst>
      <p:ext uri="{BB962C8B-B14F-4D97-AF65-F5344CB8AC3E}">
        <p14:creationId xmlns:p14="http://schemas.microsoft.com/office/powerpoint/2010/main" val="23703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03" y="1259063"/>
            <a:ext cx="9334059" cy="5247846"/>
          </a:xfrm>
          <a:prstGeom prst="rect">
            <a:avLst/>
          </a:prstGeom>
        </p:spPr>
      </p:pic>
      <p:pic>
        <p:nvPicPr>
          <p:cNvPr id="7" name="Picture 6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26920" y="2477968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0517" y="2943665"/>
            <a:ext cx="1435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Admin Login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Enter email 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&amp; password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4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1" y="1231047"/>
            <a:ext cx="9381539" cy="5274540"/>
          </a:xfrm>
          <a:prstGeom prst="rect">
            <a:avLst/>
          </a:prstGeom>
        </p:spPr>
      </p:pic>
      <p:pic>
        <p:nvPicPr>
          <p:cNvPr id="6" name="Picture 5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6914" y="4081685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89681" y="4547382"/>
            <a:ext cx="1896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Show Courses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Get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all the courses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the DB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4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2" y="1234440"/>
            <a:ext cx="9384292" cy="5276088"/>
          </a:xfrm>
          <a:prstGeom prst="rect">
            <a:avLst/>
          </a:prstGeom>
        </p:spPr>
      </p:pic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0994" y="1234440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0019" y="1615731"/>
            <a:ext cx="2044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 Courses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Enter information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save the course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the DB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9" y="1234440"/>
            <a:ext cx="9384292" cy="5276088"/>
          </a:xfrm>
          <a:prstGeom prst="rect">
            <a:avLst/>
          </a:prstGeom>
        </p:spPr>
      </p:pic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0994" y="1234440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0238" y="1826747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 Courses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Search box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65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50" y="1276643"/>
            <a:ext cx="9384292" cy="5276088"/>
          </a:xfrm>
          <a:prstGeom prst="rect">
            <a:avLst/>
          </a:prstGeom>
        </p:spPr>
      </p:pic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8452" y="1473591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87696" y="2065898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 Courses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Date box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0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Analysis and Design: </a:t>
            </a:r>
            <a:r>
              <a:rPr lang="en-US" b="1" i="1" dirty="0"/>
              <a:t>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8983327" cy="3977640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Students at FCI.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FCI professors, TAs &amp; administration.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238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49" y="1234441"/>
            <a:ext cx="9384292" cy="5276088"/>
          </a:xfrm>
          <a:prstGeom prst="rect">
            <a:avLst/>
          </a:prstGeom>
        </p:spPr>
      </p:pic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0994" y="1234440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43757" y="1700137"/>
            <a:ext cx="1896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 Courses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Information added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Click save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7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84" y="1262575"/>
            <a:ext cx="9384292" cy="5276088"/>
          </a:xfrm>
          <a:prstGeom prst="rect">
            <a:avLst/>
          </a:prstGeom>
        </p:spPr>
      </p:pic>
      <p:pic>
        <p:nvPicPr>
          <p:cNvPr id="9" name="Picture 8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1648" y="4062047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28834" y="4527744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 Courses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Course added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successfully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61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86" y="1276643"/>
            <a:ext cx="9384292" cy="5276088"/>
          </a:xfrm>
          <a:prstGeom prst="rect">
            <a:avLst/>
          </a:prstGeom>
        </p:spPr>
      </p:pic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33689" y="4160520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3782" y="4626217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Logout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Select shutdown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button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86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7" y="1276643"/>
            <a:ext cx="9384292" cy="5276088"/>
          </a:xfrm>
          <a:prstGeom prst="rect">
            <a:avLst/>
          </a:prstGeom>
        </p:spPr>
      </p:pic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7769" y="2683412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46200" y="3233516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Logout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Select Logout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8" y="1248508"/>
            <a:ext cx="9384292" cy="5276088"/>
          </a:xfrm>
          <a:prstGeom prst="rect">
            <a:avLst/>
          </a:prstGeom>
        </p:spPr>
      </p:pic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52003" y="2599005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09070" y="3149109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Logout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Successfully Logout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90" y="1248507"/>
            <a:ext cx="9384292" cy="5276088"/>
          </a:xfrm>
          <a:prstGeom prst="rect">
            <a:avLst/>
          </a:prstGeom>
        </p:spPr>
      </p:pic>
      <p:pic>
        <p:nvPicPr>
          <p:cNvPr id="5" name="Picture 4" descr="C:\Users\ahmed\Desktop\Bub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67067" y="2627140"/>
            <a:ext cx="2362200" cy="22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97238" y="3064702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Privileges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Another admin with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another privileges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7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94034B-8F2B-4B8F-97D9-76FC1D6FB9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1159168" cy="497433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600" i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2266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3B5CBD-E470-4F5C-9F3D-0AE9C3D4A4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1178022" cy="505946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600" i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041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433304" cy="3977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Student.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TA and Professor.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Admin.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</a:t>
            </a:r>
            <a:r>
              <a:rPr lang="en-US" sz="2400" i="1" dirty="0">
                <a:sym typeface="Wingdings" panose="05000000000000000000" pitchFamily="2" charset="2"/>
              </a:rPr>
              <a:t>  </a:t>
            </a:r>
            <a:r>
              <a:rPr lang="en-US" sz="2400" i="1" dirty="0"/>
              <a:t>Future work. </a:t>
            </a:r>
          </a:p>
        </p:txBody>
      </p:sp>
    </p:spTree>
    <p:extLst>
      <p:ext uri="{BB962C8B-B14F-4D97-AF65-F5344CB8AC3E}">
        <p14:creationId xmlns:p14="http://schemas.microsoft.com/office/powerpoint/2010/main" val="303810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0" y="1306286"/>
            <a:ext cx="11379499" cy="51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2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use cases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77" y="1476103"/>
            <a:ext cx="7694023" cy="44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04349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_Win32_new.potx" id="{95F22252-1276-4CE0-B5B2-7173AC23E7C1}" vid="{5251F4FC-9BFF-4FAA-9D53-CA3325573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679</TotalTime>
  <Words>540</Words>
  <Application>Microsoft Office PowerPoint</Application>
  <PresentationFormat>Widescreen</PresentationFormat>
  <Paragraphs>183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Segoe UI</vt:lpstr>
      <vt:lpstr>Segoe UI Light</vt:lpstr>
      <vt:lpstr>Times New Roman</vt:lpstr>
      <vt:lpstr>Wingdings</vt:lpstr>
      <vt:lpstr>WelcomeDoc</vt:lpstr>
      <vt:lpstr>FCI E-Campus The Way to Better Education                </vt:lpstr>
      <vt:lpstr>PowerPoint Presentation</vt:lpstr>
      <vt:lpstr>New student problems </vt:lpstr>
      <vt:lpstr> Old solutions</vt:lpstr>
      <vt:lpstr>Our solution </vt:lpstr>
      <vt:lpstr>System Analysis and Design: Stakeholders</vt:lpstr>
      <vt:lpstr>Functional requirements</vt:lpstr>
      <vt:lpstr>Use case diagram</vt:lpstr>
      <vt:lpstr>Admin use cases </vt:lpstr>
      <vt:lpstr>Student, TA and Professor use cases</vt:lpstr>
      <vt:lpstr>System Analysis and Design: System architecture</vt:lpstr>
      <vt:lpstr>Component Diagram</vt:lpstr>
      <vt:lpstr>Model Class Diagram</vt:lpstr>
      <vt:lpstr>PowerPoint Presentation</vt:lpstr>
      <vt:lpstr>1. TA sign up </vt:lpstr>
      <vt:lpstr>2. Add material </vt:lpstr>
      <vt:lpstr>3. Student Overview</vt:lpstr>
      <vt:lpstr>ERD</vt:lpstr>
      <vt:lpstr>Tools </vt:lpstr>
      <vt:lpstr>Related work</vt:lpstr>
      <vt:lpstr>Services error codes</vt:lpstr>
      <vt:lpstr>Services definition, request body and responses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FCI E-Campus</dc:title>
  <dc:creator>Windows User</dc:creator>
  <cp:keywords/>
  <cp:lastModifiedBy>Abelrahman Mahmoud</cp:lastModifiedBy>
  <cp:revision>55</cp:revision>
  <dcterms:created xsi:type="dcterms:W3CDTF">2018-07-03T11:39:33Z</dcterms:created>
  <dcterms:modified xsi:type="dcterms:W3CDTF">2018-07-04T04:57:31Z</dcterms:modified>
  <cp:version/>
</cp:coreProperties>
</file>